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sldIdLst>
    <p:sldId id="272" r:id="rId2"/>
    <p:sldId id="274" r:id="rId3"/>
    <p:sldId id="27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81B7"/>
    <a:srgbClr val="0FA2B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EAE728-3F2F-42AD-A7C9-E69DA58CA1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955004-14F4-4C74-99BC-E6A8FEB4A2DF}">
      <dgm:prSet phldrT="[Text]" phldr="1"/>
      <dgm:spPr>
        <a:solidFill>
          <a:srgbClr val="0070C0"/>
        </a:solidFill>
      </dgm:spPr>
      <dgm:t>
        <a:bodyPr/>
        <a:lstStyle/>
        <a:p>
          <a:endParaRPr lang="en-US" dirty="0"/>
        </a:p>
      </dgm:t>
    </dgm:pt>
    <dgm:pt modelId="{39FAB880-A752-4FDB-8CD5-26D9631B6C0D}" type="parTrans" cxnId="{EFBAA27A-0F94-49EE-806B-7564D1C4DBDC}">
      <dgm:prSet/>
      <dgm:spPr/>
      <dgm:t>
        <a:bodyPr/>
        <a:lstStyle/>
        <a:p>
          <a:endParaRPr lang="en-US"/>
        </a:p>
      </dgm:t>
    </dgm:pt>
    <dgm:pt modelId="{862C0863-DB3F-4637-AF59-9B17F4EBB6A2}" type="sibTrans" cxnId="{EFBAA27A-0F94-49EE-806B-7564D1C4DBDC}">
      <dgm:prSet/>
      <dgm:spPr/>
      <dgm:t>
        <a:bodyPr/>
        <a:lstStyle/>
        <a:p>
          <a:endParaRPr lang="en-US"/>
        </a:p>
      </dgm:t>
    </dgm:pt>
    <dgm:pt modelId="{8FEE1368-7776-45B3-B52D-F55317DD90DE}" type="pres">
      <dgm:prSet presAssocID="{F2EAE728-3F2F-42AD-A7C9-E69DA58CA1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3DA373-901D-46CC-938F-F6BB77119552}" type="pres">
      <dgm:prSet presAssocID="{8B955004-14F4-4C74-99BC-E6A8FEB4A2DF}" presName="parentText" presStyleLbl="node1" presStyleIdx="0" presStyleCnt="1" custScaleX="100000" custScaleY="299933" custLinFactNeighborY="-515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BAA27A-0F94-49EE-806B-7564D1C4DBDC}" srcId="{F2EAE728-3F2F-42AD-A7C9-E69DA58CA14A}" destId="{8B955004-14F4-4C74-99BC-E6A8FEB4A2DF}" srcOrd="0" destOrd="0" parTransId="{39FAB880-A752-4FDB-8CD5-26D9631B6C0D}" sibTransId="{862C0863-DB3F-4637-AF59-9B17F4EBB6A2}"/>
    <dgm:cxn modelId="{CF2B2805-18D4-41D7-B9AC-B728537CB313}" type="presOf" srcId="{8B955004-14F4-4C74-99BC-E6A8FEB4A2DF}" destId="{C93DA373-901D-46CC-938F-F6BB77119552}" srcOrd="0" destOrd="0" presId="urn:microsoft.com/office/officeart/2005/8/layout/vList2"/>
    <dgm:cxn modelId="{8A5D6A31-F073-4614-B43D-AB541028F51F}" type="presOf" srcId="{F2EAE728-3F2F-42AD-A7C9-E69DA58CA14A}" destId="{8FEE1368-7776-45B3-B52D-F55317DD90DE}" srcOrd="0" destOrd="0" presId="urn:microsoft.com/office/officeart/2005/8/layout/vList2"/>
    <dgm:cxn modelId="{A1458C82-E8D6-4D21-816E-1FA03B2DBF7E}" type="presParOf" srcId="{8FEE1368-7776-45B3-B52D-F55317DD90DE}" destId="{C93DA373-901D-46CC-938F-F6BB771195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3DA373-901D-46CC-938F-F6BB77119552}">
      <dsp:nvSpPr>
        <dsp:cNvPr id="0" name=""/>
        <dsp:cNvSpPr/>
      </dsp:nvSpPr>
      <dsp:spPr>
        <a:xfrm>
          <a:off x="0" y="5207"/>
          <a:ext cx="8153400" cy="786064"/>
        </a:xfrm>
        <a:prstGeom prst="roundRect">
          <a:avLst/>
        </a:prstGeom>
        <a:solidFill>
          <a:srgbClr val="0070C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0" y="5207"/>
        <a:ext cx="8153400" cy="786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B0A33-339E-49B9-B45A-79EF3C233392}" type="datetimeFigureOut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6E0FA-0D00-4389-B85E-81374C562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F14EDE0-E92E-4E66-A03D-12EF9B774AC2}" type="datetime1">
              <a:rPr lang="en-US" smtClean="0"/>
              <a:pPr/>
              <a:t>4/17/2015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Dedicated to the 10th Anniversary of  Georgian Association of Social Workers (GASW) 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0E02-7031-435B-A1C2-39A17C56B4FC}" type="datetime1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Dedicated to the 10th Anniversary of  Georgian Association of Social Workers (GASW)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F8AD-2D8C-427A-8C04-AE71DEB19B17}" type="datetime1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Dedicated to the 10th Anniversary of  Georgian Association of Social Workers (GASW)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C70B-3D5F-43D1-8C12-3FB2E0928C59}" type="datetime1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Dedicated to the 10th Anniversary of  Georgian Association of Social Workers (GASW)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175FD4D-7A7D-4ABF-9A5D-C302D63B3DA4}" type="datetime1">
              <a:rPr lang="en-US" smtClean="0"/>
              <a:pPr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Dedicated to the 10th Anniversary of  Georgian Association of Social Workers (GASW)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B25A0-04AA-4D39-B8B2-1E4CE83476A9}" type="datetime1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Dedicated to the 10th Anniversary of  Georgian Association of Social Workers (GASW)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DE8EA-E7FC-4EDF-80C1-D12A837557A1}" type="datetime1">
              <a:rPr lang="en-US" smtClean="0"/>
              <a:pPr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Dedicated to the 10th Anniversary of  Georgian Association of Social Workers (GASW)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547B8-5ECF-434D-BCBD-A939513B03D3}" type="datetime1">
              <a:rPr lang="en-US" smtClean="0"/>
              <a:pPr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Dedicated to the 10th Anniversary of  Georgian Association of Social Workers (GASW)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FCD69-453C-4E13-B38D-96D049CB0FC5}" type="datetime1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Dedicated to the 10th Anniversary of  Georgian Association of Social Workers (GASW)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7E25F-86F5-4B64-BDCA-F16B8E1C5E60}" type="datetime1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Dedicated to the 10th Anniversary of  Georgian Association of Social Workers (GASW)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3DF0E-D242-4FDE-BC89-DF233D57FD44}" type="datetime1">
              <a:rPr lang="en-US" smtClean="0"/>
              <a:pPr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Dedicated to the 10th Anniversary of  Georgian Association of Social Workers (GASW)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E98D58-5EA1-42D8-8389-9FD8A7D5E4B7}" type="datetime1">
              <a:rPr lang="en-US" smtClean="0"/>
              <a:pPr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Dedicated to the 10th Anniversary of  Georgian Association of Social Workers (GASW) 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D:\C DISK\Desktop\GASW confrrance\PPT\ppt შაბლონები\11154854_10205410386693170_8942313149358317153_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533400" y="152400"/>
          <a:ext cx="81534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4000" b="1" dirty="0" smtClean="0"/>
              <a:t>Thank You for Attention!</a:t>
            </a:r>
            <a:endParaRPr lang="en-US" sz="4000" b="1" dirty="0"/>
          </a:p>
        </p:txBody>
      </p:sp>
      <p:pic>
        <p:nvPicPr>
          <p:cNvPr id="1026" name="Picture 2" descr="D:\C DISK\Desktop\GASW confrrance\PPT\ppt შაბლონები\11154854_10205410386693170_8942313149358317153_od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229600" cy="3122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49</TotalTime>
  <Words>5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Origin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CHANGE_ME1</cp:lastModifiedBy>
  <cp:revision>34</cp:revision>
  <dcterms:created xsi:type="dcterms:W3CDTF">2006-08-16T00:00:00Z</dcterms:created>
  <dcterms:modified xsi:type="dcterms:W3CDTF">2015-04-17T11:57:15Z</dcterms:modified>
</cp:coreProperties>
</file>